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D275C-D307-F343-BB18-E5D206D9DB4B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7D012-FF75-104D-89EF-5EB1E5FADAC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slide" Target="slide3.xml"/><Relationship Id="rId5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hyperlink" Target="file://localhost/Volumes/FLASH%20DRIVE/layers-rain-forest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3l2lpI1sog" TargetMode="External"/><Relationship Id="rId3" Type="http://schemas.openxmlformats.org/officeDocument/2006/relationships/image" Target="../media/image4.png"/><Relationship Id="rId5" Type="http://schemas.openxmlformats.org/officeDocument/2006/relationships/hyperlink" Target="http://www.purposegames.com/game/e8bb4b666f" TargetMode="Externa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hyperlink" Target="http://rainforest-alliance.org/multimedia/jewels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earnwithtechnolgy.com/rainforest_intro.mov" TargetMode="External"/><Relationship Id="rId3" Type="http://schemas.openxmlformats.org/officeDocument/2006/relationships/hyperlink" Target="http://www.tooter4kids.com/Rainforest/some_animals_of_the_rainforest.htm" TargetMode="External"/><Relationship Id="rId5" Type="http://schemas.openxmlformats.org/officeDocument/2006/relationships/hyperlink" Target="file://localhost/Volumes/FLASH%20DRIVE/facts_rainforestanimals.pdf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idssavingtherainforest.org/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www.rainforest-alliance.org/multimedia/treehouse" TargetMode="External"/><Relationship Id="rId5" Type="http://schemas.openxmlformats.org/officeDocument/2006/relationships/image" Target="../media/image9.png"/><Relationship Id="rId7" Type="http://schemas.openxmlformats.org/officeDocument/2006/relationships/hyperlink" Target="http://www.enchantedlearning.com/subjects/rainforests/radiobuttonquiz/radio_button_quiz1.s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hockwave-sound.com/sound-effects/jungle-sounds/rainforestambience.wav" TargetMode="External"/><Relationship Id="rId3" Type="http://schemas.openxmlformats.org/officeDocument/2006/relationships/image" Target="../media/image8.png"/><Relationship Id="rId6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hyperlink" Target="http://www.animaled.com/actrain.htm" TargetMode="External"/><Relationship Id="rId4" Type="http://schemas.openxmlformats.org/officeDocument/2006/relationships/hyperlink" Target="http://rainforestheroes.com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earnwithtechnolgy.com/welcome.htm" TargetMode="External"/><Relationship Id="rId3" Type="http://schemas.openxmlformats.org/officeDocument/2006/relationships/hyperlink" Target="http://www.nisd.net/lockehill/webquests/rainforest/webquest_dk-bs-sr.htm" TargetMode="External"/><Relationship Id="rId5" Type="http://schemas.openxmlformats.org/officeDocument/2006/relationships/hyperlink" Target="http://www.abcteach.com/directory/basics/science/habitats_biomes/rain_fores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71" y="3281063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Welcome to the Rainforest!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15" y="161862"/>
            <a:ext cx="2785001" cy="31192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1571" y="3281063"/>
            <a:ext cx="316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Layers of the Rainforest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7921" y="752022"/>
            <a:ext cx="3000045" cy="19801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6895" y="2749869"/>
            <a:ext cx="320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Animals Found in the Rainforest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8" name="Pictur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463" y="4589226"/>
            <a:ext cx="4256481" cy="1895786"/>
          </a:xfrm>
          <a:prstGeom prst="rect">
            <a:avLst/>
          </a:prstGeom>
        </p:spPr>
      </p:pic>
      <p:sp>
        <p:nvSpPr>
          <p:cNvPr id="9" name="Smiley Face 8"/>
          <p:cNvSpPr/>
          <p:nvPr/>
        </p:nvSpPr>
        <p:spPr>
          <a:xfrm>
            <a:off x="580190" y="5553542"/>
            <a:ext cx="627249" cy="63504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869" y="6188586"/>
            <a:ext cx="17398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smiley face on each page will take you back to the home page. 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88341">
            <a:off x="529319" y="1143000"/>
            <a:ext cx="3579185" cy="27631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355864">
            <a:off x="1728339" y="3725891"/>
            <a:ext cx="2583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Click on the picture above to watch a video about the layers of the rainforest.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" name="Smiley Face 4">
            <a:hlinkClick r:id="" action="ppaction://hlinkshowjump?jump=firstslide"/>
          </p:cNvPr>
          <p:cNvSpPr/>
          <p:nvPr/>
        </p:nvSpPr>
        <p:spPr>
          <a:xfrm>
            <a:off x="143575" y="6031660"/>
            <a:ext cx="627249" cy="63504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1710" y="5051491"/>
            <a:ext cx="363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Review this </a:t>
            </a:r>
            <a:r>
              <a:rPr lang="en-US" dirty="0" smtClean="0">
                <a:solidFill>
                  <a:srgbClr val="FF0000"/>
                </a:solidFill>
                <a:hlinkClick r:id="rId4" action="ppaction://hlinkfile"/>
              </a:rPr>
              <a:t>worksheet</a:t>
            </a:r>
            <a:r>
              <a:rPr lang="en-US" dirty="0" smtClean="0">
                <a:solidFill>
                  <a:srgbClr val="FF0000"/>
                </a:solidFill>
              </a:rPr>
              <a:t> about layers of the rainforest, review the vocabulary words, and create a venndiagram.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639877">
            <a:off x="5509046" y="1611252"/>
            <a:ext cx="314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dirty="0" smtClean="0">
                <a:solidFill>
                  <a:srgbClr val="FF0000"/>
                </a:solidFill>
                <a:hlinkClick r:id="rId5"/>
              </a:rPr>
              <a:t>game</a:t>
            </a:r>
            <a:r>
              <a:rPr lang="en-US" dirty="0" smtClean="0">
                <a:solidFill>
                  <a:srgbClr val="FF0000"/>
                </a:solidFill>
              </a:rPr>
              <a:t> about the Layers of the Rainforest.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55305">
            <a:off x="5167208" y="2328566"/>
            <a:ext cx="2942303" cy="3983878"/>
          </a:xfrm>
          <a:prstGeom prst="rect">
            <a:avLst/>
          </a:prstGeom>
          <a:solidFill>
            <a:srgbClr val="FF0000"/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Layers of the Rainforest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Animals of the Rainforest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824" y="1143000"/>
            <a:ext cx="7581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A rainforest is hot, thick jungle that get’s lots of rain. A large number of plants and animals live there, click </a:t>
            </a:r>
            <a:r>
              <a:rPr lang="en-US" dirty="0" smtClean="0">
                <a:solidFill>
                  <a:srgbClr val="3366FF"/>
                </a:solidFill>
                <a:hlinkClick r:id="rId2"/>
              </a:rPr>
              <a:t>here</a:t>
            </a:r>
            <a:r>
              <a:rPr lang="en-US" dirty="0" smtClean="0">
                <a:solidFill>
                  <a:srgbClr val="3366FF"/>
                </a:solidFill>
              </a:rPr>
              <a:t> to watch a video about animals.  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130" y="1907500"/>
            <a:ext cx="3894806" cy="28042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08998" y="2125935"/>
            <a:ext cx="23845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Jaguar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 Orangutan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Toucan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 Gorilla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Bengal Frog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 Tree Frogs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Blue and Gold Macaw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 Lemur 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 Leopards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4867" y="5621768"/>
            <a:ext cx="3482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hlinkClick r:id="rId5" action="ppaction://hlinkfile"/>
              </a:rPr>
              <a:t>Review this animal fact worksheet!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7" name="Smiley Face 6">
            <a:hlinkClick r:id="" action="ppaction://hlinkshowjump?jump=firstslide"/>
          </p:cNvPr>
          <p:cNvSpPr/>
          <p:nvPr/>
        </p:nvSpPr>
        <p:spPr>
          <a:xfrm>
            <a:off x="143575" y="6188586"/>
            <a:ext cx="627249" cy="63504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451189">
            <a:off x="4699688" y="4895924"/>
            <a:ext cx="3944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Play this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6"/>
              </a:rPr>
              <a:t>game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and place the animals in the layers of the rainforest where they go. 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130" y="4711258"/>
            <a:ext cx="3848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FF"/>
                </a:solidFill>
              </a:rPr>
              <a:t>Click the picture above to read about characteristics of the animals.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Let’s Save the Rainforest!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8203" y="1279711"/>
            <a:ext cx="762982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Ways to help save the rainforest… </a:t>
            </a:r>
          </a:p>
          <a:p>
            <a:r>
              <a:rPr lang="en-US" sz="1400" u="sng" dirty="0" smtClean="0"/>
              <a:t>At home: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Recycle everything you can: newspapers, cans, glass bottles and jars, aluminum foil, motor oil, scrap metal, etc. 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 Store food in re-usable containers, instead of plastic wrap or aluminum foil. 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 Set your water heater at 130 degrees. </a:t>
            </a:r>
          </a:p>
          <a:p>
            <a:r>
              <a:rPr lang="en-US" sz="1400" u="sng" dirty="0" smtClean="0"/>
              <a:t>In the yard: </a:t>
            </a:r>
          </a:p>
          <a:p>
            <a:pPr lvl="1">
              <a:buFont typeface="Arial"/>
              <a:buChar char="•"/>
            </a:pPr>
            <a:r>
              <a:rPr lang="en-US" sz="1400" dirty="0" smtClean="0"/>
              <a:t> Start a compost pile. </a:t>
            </a:r>
          </a:p>
          <a:p>
            <a:pPr>
              <a:buFont typeface="Arial"/>
              <a:buChar char="•"/>
            </a:pPr>
            <a:r>
              <a:rPr lang="en-US" sz="1400" dirty="0" smtClean="0"/>
              <a:t> 	Use mulch to conserve water in your garden.</a:t>
            </a:r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751540"/>
            <a:ext cx="3808196" cy="25387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420" y="6453909"/>
            <a:ext cx="4507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Click on this picture to view a website about saving the rainforest. 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8372" y="5551673"/>
            <a:ext cx="3598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After reviewing the website create a graphic organizer on reasons to save the rainforest using the website </a:t>
            </a:r>
            <a:r>
              <a:rPr lang="en-US" sz="1400" dirty="0" smtClean="0">
                <a:solidFill>
                  <a:srgbClr val="008000"/>
                </a:solidFill>
                <a:hlinkClick r:id="rId4"/>
              </a:rPr>
              <a:t>https://bubbl.us/</a:t>
            </a:r>
            <a:r>
              <a:rPr lang="en-US" sz="1400" dirty="0" smtClean="0">
                <a:solidFill>
                  <a:srgbClr val="008000"/>
                </a:solidFill>
              </a:rPr>
              <a:t> 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9" name="Smiley Face 8">
            <a:hlinkClick r:id="" action="ppaction://hlinkshowjump?jump=firstslide"/>
          </p:cNvPr>
          <p:cNvSpPr/>
          <p:nvPr/>
        </p:nvSpPr>
        <p:spPr>
          <a:xfrm>
            <a:off x="8373175" y="6136387"/>
            <a:ext cx="627249" cy="63504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88372" y="2742238"/>
            <a:ext cx="35581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Many of the things we have in our homes comes from the rainforest.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0000FF"/>
                </a:solidFill>
              </a:rPr>
              <a:t>These include</a:t>
            </a:r>
            <a:r>
              <a:rPr lang="en-US" sz="1200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</a:t>
            </a:r>
            <a:r>
              <a:rPr lang="en-US" sz="1200" u="sng" dirty="0" smtClean="0">
                <a:solidFill>
                  <a:srgbClr val="0000FF"/>
                </a:solidFill>
              </a:rPr>
              <a:t> medicine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</a:t>
            </a:r>
            <a:r>
              <a:rPr lang="en-US" sz="1200" u="sng" dirty="0" smtClean="0">
                <a:solidFill>
                  <a:srgbClr val="0000FF"/>
                </a:solidFill>
              </a:rPr>
              <a:t> chocolate </a:t>
            </a:r>
            <a:r>
              <a:rPr lang="en-US" sz="1200" dirty="0" smtClean="0">
                <a:solidFill>
                  <a:srgbClr val="0000FF"/>
                </a:solidFill>
              </a:rPr>
              <a:t>- Chocolate is made from cocoa.</a:t>
            </a:r>
            <a:r>
              <a:rPr lang="en-US" sz="1200" dirty="0" smtClean="0">
                <a:solidFill>
                  <a:srgbClr val="0000FF"/>
                </a:solidFill>
              </a:rPr>
              <a:t> 		Cocoa </a:t>
            </a:r>
            <a:r>
              <a:rPr lang="en-US" sz="1200" dirty="0" smtClean="0">
                <a:solidFill>
                  <a:srgbClr val="0000FF"/>
                </a:solidFill>
              </a:rPr>
              <a:t>pods grow on</a:t>
            </a:r>
            <a:r>
              <a:rPr lang="en-US" sz="1200" dirty="0" smtClean="0">
                <a:solidFill>
                  <a:srgbClr val="0000FF"/>
                </a:solidFill>
              </a:rPr>
              <a:t> trees </a:t>
            </a:r>
            <a:r>
              <a:rPr lang="en-US" sz="1200" dirty="0" smtClean="0">
                <a:solidFill>
                  <a:srgbClr val="0000FF"/>
                </a:solidFill>
              </a:rPr>
              <a:t>in rainforests.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 </a:t>
            </a:r>
            <a:r>
              <a:rPr lang="en-US" sz="1200" u="sng" dirty="0" smtClean="0">
                <a:solidFill>
                  <a:srgbClr val="0000FF"/>
                </a:solidFill>
              </a:rPr>
              <a:t>sugar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 </a:t>
            </a:r>
            <a:r>
              <a:rPr lang="en-US" sz="1200" u="sng" dirty="0" smtClean="0">
                <a:solidFill>
                  <a:srgbClr val="0000FF"/>
                </a:solidFill>
              </a:rPr>
              <a:t>spices</a:t>
            </a:r>
            <a:r>
              <a:rPr lang="en-US" sz="1200" dirty="0" smtClean="0">
                <a:solidFill>
                  <a:srgbClr val="0000FF"/>
                </a:solidFill>
              </a:rPr>
              <a:t> - includes ginger, allspice, pepper,</a:t>
            </a:r>
            <a:r>
              <a:rPr lang="en-US" sz="1200" dirty="0" smtClean="0">
                <a:solidFill>
                  <a:srgbClr val="0000FF"/>
                </a:solidFill>
              </a:rPr>
              <a:t> 		cinnamon</a:t>
            </a:r>
            <a:r>
              <a:rPr lang="en-US" sz="1200" dirty="0" smtClean="0">
                <a:solidFill>
                  <a:srgbClr val="0000FF"/>
                </a:solidFill>
              </a:rPr>
              <a:t>, coconut,</a:t>
            </a:r>
            <a:r>
              <a:rPr lang="en-US" sz="1200" dirty="0" smtClean="0">
                <a:solidFill>
                  <a:srgbClr val="0000FF"/>
                </a:solidFill>
              </a:rPr>
              <a:t> vanilla</a:t>
            </a:r>
            <a:r>
              <a:rPr lang="en-US" sz="1200" dirty="0" smtClean="0">
                <a:solidFill>
                  <a:srgbClr val="0000FF"/>
                </a:solidFill>
              </a:rPr>
              <a:t>, turmeric and</a:t>
            </a:r>
            <a:r>
              <a:rPr lang="en-US" sz="1200" dirty="0" smtClean="0">
                <a:solidFill>
                  <a:srgbClr val="0000FF"/>
                </a:solidFill>
              </a:rPr>
              <a:t> 	paprika</a:t>
            </a:r>
            <a:r>
              <a:rPr lang="en-US" sz="12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 </a:t>
            </a:r>
            <a:r>
              <a:rPr lang="en-US" sz="1200" u="sng" dirty="0" smtClean="0">
                <a:solidFill>
                  <a:srgbClr val="0000FF"/>
                </a:solidFill>
              </a:rPr>
              <a:t>rubber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 </a:t>
            </a:r>
            <a:r>
              <a:rPr lang="en-US" sz="1200" u="sng" dirty="0" smtClean="0">
                <a:solidFill>
                  <a:srgbClr val="0000FF"/>
                </a:solidFill>
              </a:rPr>
              <a:t>pineapples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   o </a:t>
            </a:r>
            <a:r>
              <a:rPr lang="en-US" sz="1200" u="sng" dirty="0" smtClean="0">
                <a:solidFill>
                  <a:srgbClr val="0000FF"/>
                </a:solidFill>
              </a:rPr>
              <a:t>bamboo</a:t>
            </a:r>
            <a:endParaRPr lang="en-US" sz="1200" u="sng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Other Rainforest Activities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9" y="1289471"/>
            <a:ext cx="3256686" cy="24425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0537" y="3731986"/>
            <a:ext cx="4656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Click the picture to hear the sounds in the rainforest. 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531" y="4695481"/>
            <a:ext cx="3579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  <a:hlinkClick r:id="rId4"/>
              </a:rPr>
              <a:t>Explore</a:t>
            </a:r>
            <a:r>
              <a:rPr lang="en-US" dirty="0" smtClean="0">
                <a:solidFill>
                  <a:srgbClr val="008000"/>
                </a:solidFill>
              </a:rPr>
              <a:t> the many wonders of the rainforest, plants, animals, and people that live there.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Smiley Face 9">
            <a:hlinkClick r:id="" action="ppaction://hlinkshowjump?jump=firstslide"/>
          </p:cNvPr>
          <p:cNvSpPr/>
          <p:nvPr/>
        </p:nvSpPr>
        <p:spPr>
          <a:xfrm>
            <a:off x="240537" y="6126163"/>
            <a:ext cx="627249" cy="635044"/>
          </a:xfrm>
          <a:prstGeom prst="smileyFac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287" y="1417638"/>
            <a:ext cx="2400687" cy="18005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8936" y="4512665"/>
            <a:ext cx="2101038" cy="2129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37854" y="3731986"/>
            <a:ext cx="208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7"/>
              </a:rPr>
              <a:t>Rainforest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4169" cy="2248555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http://learnwithtechnolgy.com/welcome.htm</a:t>
            </a:r>
            <a:endParaRPr lang="en-US" sz="1800" dirty="0" smtClean="0"/>
          </a:p>
          <a:p>
            <a:r>
              <a:rPr lang="en-US" sz="1800" dirty="0" smtClean="0">
                <a:hlinkClick r:id="rId3"/>
              </a:rPr>
              <a:t>http://www.nisd.net/lockehill/webquests/rainforest/webquest_dk-bs-sr.htm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http://rainforestheroes.com/</a:t>
            </a:r>
            <a:endParaRPr lang="en-US" sz="1800" dirty="0" smtClean="0"/>
          </a:p>
          <a:p>
            <a:r>
              <a:rPr lang="en-US" sz="1800" dirty="0" smtClean="0">
                <a:hlinkClick r:id="rId5"/>
              </a:rPr>
              <a:t>http://www.abcteach.com/directory/basics/science/habitats_biomes/rain_forest/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hlinkClick r:id="rId6"/>
              </a:rPr>
              <a:t>http://www.animaled.com/actrain.htm</a:t>
            </a:r>
            <a:endParaRPr lang="en-US" sz="1800" dirty="0" smtClean="0"/>
          </a:p>
          <a:p>
            <a:r>
              <a:rPr lang="en-US" sz="1800" dirty="0" smtClean="0"/>
              <a:t>http://www.rainforest-alliance.org/kids/activities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497</Words>
  <Application>Microsoft Macintosh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Welcome to the Rainforest!</vt:lpstr>
      <vt:lpstr>Layers of the Rainforest</vt:lpstr>
      <vt:lpstr>Animals of the Rainforest</vt:lpstr>
      <vt:lpstr>Let’s Save the Rainforest!</vt:lpstr>
      <vt:lpstr>Other Rainforest Activities</vt:lpstr>
      <vt:lpstr>References</vt:lpstr>
    </vt:vector>
  </TitlesOfParts>
  <Company>Mercyhurst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Rainforest!</dc:title>
  <dc:creator>Hubbell, Haley</dc:creator>
  <cp:lastModifiedBy>Hubbell, Haley</cp:lastModifiedBy>
  <cp:revision>13</cp:revision>
  <dcterms:created xsi:type="dcterms:W3CDTF">2011-05-04T21:58:23Z</dcterms:created>
  <dcterms:modified xsi:type="dcterms:W3CDTF">2011-05-04T22:54:07Z</dcterms:modified>
</cp:coreProperties>
</file>